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74CE13C-66CF-194D-ABE4-8949727BB02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3"/>
    <p:restoredTop sz="96849"/>
  </p:normalViewPr>
  <p:slideViewPr>
    <p:cSldViewPr snapToGrid="0">
      <p:cViewPr varScale="1">
        <p:scale>
          <a:sx n="115" d="100"/>
          <a:sy n="115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70727-1BA6-2249-B987-76E6802CD668}" type="datetimeFigureOut">
              <a:rPr lang="en-BD" smtClean="0"/>
              <a:t>10/1/25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0790A-23C1-0F48-8E26-B9322B84F9A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3886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0790A-23C1-0F48-8E26-B9322B84F9A1}" type="slidenum">
              <a:rPr lang="en-BD" smtClean="0"/>
              <a:t>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765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0790A-23C1-0F48-8E26-B9322B84F9A1}" type="slidenum">
              <a:rPr lang="en-BD" smtClean="0"/>
              <a:t>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4223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0790A-23C1-0F48-8E26-B9322B84F9A1}" type="slidenum">
              <a:rPr lang="en-BD" smtClean="0"/>
              <a:t>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9993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5040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844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72062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45194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11948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29491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9060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50690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2253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9284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5263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04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66218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2979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72878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26019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86025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48FB6B-94AC-1B4E-8434-6CD763BCC0B3}" type="datetimeFigureOut">
              <a:rPr lang="en-BD" smtClean="0"/>
              <a:t>10/1/25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BD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89526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233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F1E6-65FA-E489-FC68-1A1F75F32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0033"/>
            <a:ext cx="9144000" cy="978636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Power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A2387-2179-E082-3209-D2CF11C9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32603"/>
            <a:ext cx="9144000" cy="2525363"/>
          </a:xfrm>
        </p:spPr>
        <p:txBody>
          <a:bodyPr>
            <a:normAutofit/>
          </a:bodyPr>
          <a:lstStyle/>
          <a:p>
            <a:r>
              <a:rPr lang="en-BD" dirty="0">
                <a:solidFill>
                  <a:srgbClr val="00B050"/>
                </a:solidFill>
              </a:rPr>
              <a:t>Using ESP_32, CT, PT, Oled display and </a:t>
            </a:r>
            <a:r>
              <a:rPr lang="en-GB" dirty="0">
                <a:solidFill>
                  <a:srgbClr val="00B050"/>
                </a:solidFill>
                <a:effectLst/>
                <a:latin typeface=".AppleSystemUIFont"/>
              </a:rPr>
              <a:t>Blynk Integration</a:t>
            </a:r>
          </a:p>
          <a:p>
            <a:endParaRPr lang="en-GB" dirty="0">
              <a:solidFill>
                <a:srgbClr val="00B050"/>
              </a:solidFill>
              <a:latin typeface=".AppleSystemUIFont"/>
            </a:endParaRPr>
          </a:p>
          <a:p>
            <a:endParaRPr lang="en-BD" dirty="0">
              <a:solidFill>
                <a:srgbClr val="00B050"/>
              </a:solidFill>
              <a:effectLst/>
              <a:latin typeface=".AppleSystemUIFont"/>
            </a:endParaRPr>
          </a:p>
          <a:p>
            <a:r>
              <a:rPr lang="en-BD" dirty="0">
                <a:solidFill>
                  <a:srgbClr val="00B0F0"/>
                </a:solidFill>
                <a:latin typeface=".AppleSystemUIFont"/>
              </a:rPr>
              <a:t>Presenting By</a:t>
            </a:r>
          </a:p>
          <a:p>
            <a:r>
              <a:rPr lang="en-BD" dirty="0">
                <a:solidFill>
                  <a:srgbClr val="00B0F0"/>
                </a:solidFill>
                <a:effectLst/>
                <a:latin typeface=".AppleSystemUIFont"/>
              </a:rPr>
              <a:t>Abdullah Nazmus-Sakib (CSE)</a:t>
            </a:r>
          </a:p>
          <a:p>
            <a:r>
              <a:rPr lang="en-BD" dirty="0">
                <a:solidFill>
                  <a:srgbClr val="00B0F0"/>
                </a:solidFill>
                <a:latin typeface=".AppleSystemUIFont"/>
              </a:rPr>
              <a:t>Shoron (Chemistry)</a:t>
            </a:r>
            <a:endParaRPr lang="en-GB" dirty="0">
              <a:solidFill>
                <a:srgbClr val="00B0F0"/>
              </a:solidFill>
              <a:effectLst/>
              <a:latin typeface=".AppleSystemUIFon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88A54-54A5-6F1A-0ECF-9569526AE4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78" b="7478"/>
          <a:stretch/>
        </p:blipFill>
        <p:spPr>
          <a:xfrm>
            <a:off x="6240966" y="3233854"/>
            <a:ext cx="5244790" cy="2973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265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DEA8-7EF2-A5F3-0508-49D77D19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Real-Life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F2B9B-CD8F-2C48-73B2-885BFA221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Monitor household appliances to reduce energy costs.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Manage power usage in offices and factories.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Identify high-energy-consuming devices.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Contribute to sustainable energy practices.</a:t>
            </a:r>
          </a:p>
          <a:p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1D211-52CC-AA39-5E2E-189019A6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189" y="1987550"/>
            <a:ext cx="3492500" cy="23241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B8930-F21B-F3EC-4E1C-DED76E5D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535" y="4011470"/>
            <a:ext cx="3492500" cy="30559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8353FE-D594-2C63-61F1-BA672D4B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783" y="3385731"/>
            <a:ext cx="3448798" cy="230379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5009951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5949-2BD8-0726-9152-76E8211D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Project Cost Estimate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111F99-0369-FC3F-D183-14F0BBA7E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566360"/>
              </p:ext>
            </p:extLst>
          </p:nvPr>
        </p:nvGraphicFramePr>
        <p:xfrm>
          <a:off x="1155700" y="2603500"/>
          <a:ext cx="88249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3211920104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4035856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Cost (BDT)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9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NodeMCU (ESP32)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CT As ACS 712 30A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2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PT As ZMPT101B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75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0.96’’ OLED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574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5v 4 channel relay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Miscellaneous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802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6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D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1852 (actual 1050)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8499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EAF349F-3972-98BF-211E-4DD78411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37" y="2575622"/>
            <a:ext cx="5118373" cy="3429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197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F5E26-FA69-B67F-ED0F-EF07E2003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358483"/>
            <a:ext cx="7772400" cy="43719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54828D-D180-293C-3CEF-7226A71E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Expected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9875-6513-6A83-E120-38D26186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Accurate monitoring of energy consumption.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Cost savings through informed decision-making.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Contribution to energy efficiency and sustainability.</a:t>
            </a: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80928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E275-443F-7BDD-CA57-0B1C558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F704-7AC5-72EA-C0B8-7DBB3B987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Smart Energy Monitoring System empowers users to optimize energy usage.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Helps reduce electricity costs and promotes sustainable practices.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Ready for real-world deployment in homes, offices, and industries.</a:t>
            </a:r>
          </a:p>
          <a:p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C2DB2-1AC1-ECDE-6190-AC5789B8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06" y="4081346"/>
            <a:ext cx="4175020" cy="235540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3C3C7-7841-DF7A-A2DF-8FD3AB2A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186" y="4065868"/>
            <a:ext cx="4640148" cy="26100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84AA52-4358-55E6-FB92-61572B9B1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095" y="1680632"/>
            <a:ext cx="3108565" cy="273384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5752861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F2FA-A3AE-CD8A-53A3-900B1AF0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Questins &amp; Answers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6D2FB-4779-C596-615D-5F97FA2A8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74849" y="2397512"/>
            <a:ext cx="8207297" cy="39475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64865062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0841-268C-BB61-7E39-96296524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917911"/>
            <a:ext cx="8761413" cy="706964"/>
          </a:xfrm>
        </p:spPr>
        <p:txBody>
          <a:bodyPr/>
          <a:lstStyle/>
          <a:p>
            <a:r>
              <a:rPr lang="en-BD" dirty="0"/>
              <a:t>Why Power Management nedded?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005A-46E6-5700-BAFA-ABB52DB9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Rising electricity bills due to inefficient energy use.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Lack of real-time monitoring and analysis.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Need for energy-efficient solutions.</a:t>
            </a:r>
          </a:p>
          <a:p>
            <a:endParaRPr lang="en-B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EF7D4-3CE1-69D7-4A46-7E5EED03F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399" y="2424718"/>
            <a:ext cx="4660900" cy="355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CFE25-3FC5-9C2A-D9DD-8D6B8CBD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2" y="4013819"/>
            <a:ext cx="7035077" cy="28441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8686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4F4F-9A91-9CEF-4714-B7266D31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54C1-EF95-D355-911A-2A075C640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kern="0" dirty="0">
                <a:solidFill>
                  <a:srgbClr val="00B05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Many households and businesses struggle with high electricity bills due to inefficient energy use. Users need a way to monitor their energy consumption in real-time to make informed decisions about energy use.</a:t>
            </a:r>
            <a:endParaRPr lang="en-GB" dirty="0">
              <a:solidFill>
                <a:srgbClr val="00B050"/>
              </a:solidFill>
              <a:effectLst/>
              <a:latin typeface=".AppleSystemUIFont"/>
            </a:endParaRPr>
          </a:p>
          <a:p>
            <a:pPr marL="0" indent="0">
              <a:buNone/>
            </a:pPr>
            <a:endParaRPr lang="en-GB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FF0000"/>
                </a:solidFill>
                <a:effectLst/>
                <a:latin typeface=".AppleSystemUIFont"/>
              </a:rPr>
              <a:t>High energy wastage due to uninformed usage.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FF0000"/>
                </a:solidFill>
                <a:effectLst/>
                <a:latin typeface=".AppleSystemUIFont"/>
              </a:rPr>
              <a:t>No visibility into device-level energy consumption.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FF0000"/>
                </a:solidFill>
                <a:effectLst/>
                <a:latin typeface=".AppleSystemUIFont"/>
              </a:rPr>
              <a:t>Difficulty in optimizing energy use without real-time data.</a:t>
            </a:r>
          </a:p>
          <a:p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A96C-B902-86B4-58F1-5C20AC2B7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6"/>
          <a:stretch/>
        </p:blipFill>
        <p:spPr>
          <a:xfrm>
            <a:off x="6467707" y="3414512"/>
            <a:ext cx="5209008" cy="31967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351709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BCD9-1E78-F85B-0C36-CC4FA9ED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AA04-180E-196F-FC2B-C9C98DEC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kern="0" dirty="0">
                <a:solidFill>
                  <a:srgbClr val="00B0F0"/>
                </a:solidFill>
                <a:latin typeface="System Font"/>
                <a:ea typeface="Calibri" panose="020F0502020204030204" pitchFamily="34" charset="0"/>
                <a:cs typeface="System Font"/>
              </a:rPr>
              <a:t>A</a:t>
            </a:r>
            <a:r>
              <a:rPr lang="en-GB" sz="1800" kern="0" dirty="0">
                <a:solidFill>
                  <a:srgbClr val="0E0E0E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 </a:t>
            </a:r>
            <a:r>
              <a:rPr lang="en-GB" sz="1800" b="1" kern="0" dirty="0">
                <a:solidFill>
                  <a:srgbClr val="FF000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Smart Power Management</a:t>
            </a:r>
            <a:r>
              <a:rPr lang="en-GB" b="1" kern="0" dirty="0">
                <a:solidFill>
                  <a:srgbClr val="FF0000"/>
                </a:solidFill>
                <a:latin typeface="System Font"/>
                <a:ea typeface="Calibri" panose="020F0502020204030204" pitchFamily="34" charset="0"/>
                <a:cs typeface="System Font"/>
              </a:rPr>
              <a:t> </a:t>
            </a:r>
            <a:r>
              <a:rPr lang="en-GB" sz="1800" b="1" kern="0" dirty="0">
                <a:solidFill>
                  <a:srgbClr val="FF000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System</a:t>
            </a:r>
            <a:r>
              <a:rPr lang="en-GB" sz="1800" kern="0" dirty="0">
                <a:solidFill>
                  <a:srgbClr val="FF000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 </a:t>
            </a:r>
            <a:r>
              <a:rPr lang="en-GB" sz="1800" kern="0" dirty="0">
                <a:solidFill>
                  <a:srgbClr val="00B0F0"/>
                </a:solidFill>
                <a:effectLst/>
                <a:latin typeface="System Font"/>
                <a:ea typeface="Calibri" panose="020F0502020204030204" pitchFamily="34" charset="0"/>
                <a:cs typeface="System Font"/>
              </a:rPr>
              <a:t>that uses CT and PT to measure voltage and current, calculate the power consumption of electrical devices, and estimate the cost based on usage. This system will provide real-time data through a web interface accessible via a smartphone or computer.</a:t>
            </a:r>
          </a:p>
          <a:p>
            <a:pPr algn="just"/>
            <a:endParaRPr lang="en-B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00B050"/>
                </a:solidFill>
                <a:effectLst/>
                <a:latin typeface=".AppleSystemUIFont"/>
              </a:rPr>
              <a:t>A system to monitor energy usage in real time.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00B050"/>
                </a:solidFill>
                <a:effectLst/>
                <a:latin typeface=".AppleSystemUIFont"/>
              </a:rPr>
              <a:t>Power consumption and cost estimation using CT and PT sensors.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solidFill>
                  <a:srgbClr val="00B050"/>
                </a:solidFill>
                <a:effectLst/>
                <a:latin typeface=".AppleSystemUIFont"/>
              </a:rPr>
              <a:t>Accessible data via a smartphone or computer.</a:t>
            </a:r>
          </a:p>
          <a:p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E4AE2-A286-5C4D-C7EC-7B3FAF41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249" y="3572932"/>
            <a:ext cx="4047030" cy="32070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670011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DEF4-CBCF-A977-7DE5-949B852F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System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2DF4C-007A-41A4-6A40-BD74FA5BD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Key Components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1. ESP32 (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NodeMCU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2. Current Transformer (CT) as ACS 712 30A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3. Potential Transformer (PT) As ZMPT101B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Oled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display (0.96’’) 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5. Relay Module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F8F68-854B-9B3D-639D-5E534F7D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41" y="2484540"/>
            <a:ext cx="2826989" cy="10646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5F6A2-28D6-1177-2C40-124F15C2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966" y="941187"/>
            <a:ext cx="2678996" cy="289994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BAF25-0DD1-0DDC-9F14-1FD64175B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088" y="4665039"/>
            <a:ext cx="2773969" cy="20804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2D9EC-402D-09BF-E1EB-0BC8A27E1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00" y="3841131"/>
            <a:ext cx="2904385" cy="290438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7C7023-0E42-4402-B23E-5373ABFB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239" y="4223386"/>
            <a:ext cx="2963781" cy="296378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3438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7552CA-4FC2-30C9-D81F-CBE19412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95" y="2762183"/>
            <a:ext cx="3884495" cy="2827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4D4D1E-88F2-F32B-1018-74D64D36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System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67734-08C3-1F5A-55F1-0395DF50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83" y="2468032"/>
            <a:ext cx="8825659" cy="3416300"/>
          </a:xfrm>
        </p:spPr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1. CT measures current.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2. PT measures voltage.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NodeMCU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calculates power and cost.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4. Data is displayed locally or on the web.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77C46-728D-691D-EE99-3EC7B6CC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039" y="2642977"/>
            <a:ext cx="4230042" cy="30664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941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466BC-660F-CA6F-59B5-C64F194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22" y="2263698"/>
            <a:ext cx="6805578" cy="459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4B70CB-6CEE-5778-EE4F-D587EF9D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0C4F-379E-878E-1A49-6D711BD57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78" y="2592348"/>
            <a:ext cx="8825659" cy="3416300"/>
          </a:xfrm>
        </p:spPr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Circuit assembly using CT, PT,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NodeMCU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and optional modules.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Programming using Arduino IDE to process data and send it to the cloud.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Calibration of sensors for accurate measurements.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Data visualization on Blynk</a:t>
            </a: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57437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5237-C9B1-3D0D-BAE7-FE6A252E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Sample Code Snippet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DF7F16-9123-8EDA-43AF-1983C9A9C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3090" y="1189672"/>
            <a:ext cx="5725348" cy="3644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680E1-2FA9-3C25-A974-0F864B60D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95">
            <a:off x="-134737" y="1778930"/>
            <a:ext cx="7772400" cy="33001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C4485-72AA-F0B2-78A7-558336CAB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3378">
            <a:off x="4089691" y="4169238"/>
            <a:ext cx="4495421" cy="30835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5563916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1C93C-18BB-DB55-FF21-556B19C0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04" y="2338874"/>
            <a:ext cx="8088351" cy="44187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58656-7407-3DAE-C20E-D82653BF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D8C41-54C9-C990-17D6-CC084B97F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80" y="2358173"/>
            <a:ext cx="8825659" cy="3416300"/>
          </a:xfrm>
        </p:spPr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Real-time energy consumption monitoring.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Cost estimation for electricity usage.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Cloud-based data logging and analysis.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Alerts for high consumption (optional).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Device control with relays (optional).</a:t>
            </a: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98152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{F3C5E8CF-4B43-CB4C-8945-C7F5B587DB21}tf10001076</Template>
  <TotalTime>222</TotalTime>
  <Words>475</Words>
  <Application>Microsoft Macintosh PowerPoint</Application>
  <PresentationFormat>Widescreen</PresentationFormat>
  <Paragraphs>81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.AppleSystemUIFont</vt:lpstr>
      <vt:lpstr>Arial</vt:lpstr>
      <vt:lpstr>Calibri</vt:lpstr>
      <vt:lpstr>Century Gothic</vt:lpstr>
      <vt:lpstr>System Font</vt:lpstr>
      <vt:lpstr>Wingdings</vt:lpstr>
      <vt:lpstr>Wingdings 3</vt:lpstr>
      <vt:lpstr>Ion Boardroom</vt:lpstr>
      <vt:lpstr>Power Management System</vt:lpstr>
      <vt:lpstr>Why Power Management nedded?</vt:lpstr>
      <vt:lpstr>The Problem</vt:lpstr>
      <vt:lpstr>The Solution</vt:lpstr>
      <vt:lpstr>System Component</vt:lpstr>
      <vt:lpstr>System Workflow</vt:lpstr>
      <vt:lpstr>Implementation Steps</vt:lpstr>
      <vt:lpstr>Sample Code Snippet</vt:lpstr>
      <vt:lpstr>System Features</vt:lpstr>
      <vt:lpstr>Real-Life Applications</vt:lpstr>
      <vt:lpstr>Project Cost Estimate</vt:lpstr>
      <vt:lpstr>Expected Outcomes</vt:lpstr>
      <vt:lpstr>Conclusion</vt:lpstr>
      <vt:lpstr>Questins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Management System</dc:title>
  <dc:creator>shakibrybmn@gmail.com</dc:creator>
  <cp:lastModifiedBy>shakibrybmn@gmail.com</cp:lastModifiedBy>
  <cp:revision>1</cp:revision>
  <dcterms:created xsi:type="dcterms:W3CDTF">2025-01-10T14:20:45Z</dcterms:created>
  <dcterms:modified xsi:type="dcterms:W3CDTF">2025-01-10T18:03:04Z</dcterms:modified>
</cp:coreProperties>
</file>